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57" r:id="rId10"/>
    <p:sldId id="260" r:id="rId11"/>
    <p:sldId id="258" r:id="rId12"/>
    <p:sldId id="25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9AE30-E426-4123-AB2F-5E633C2B1F5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5E98BB9-3BB5-4E39-93B0-BBF4F340AC1F}">
      <dgm:prSet/>
      <dgm:spPr/>
      <dgm:t>
        <a:bodyPr/>
        <a:lstStyle/>
        <a:p>
          <a:r>
            <a:rPr lang="en-US"/>
            <a:t>He has a lot of books.(Tiene muchos libros.)</a:t>
          </a:r>
        </a:p>
      </dgm:t>
    </dgm:pt>
    <dgm:pt modelId="{8A834F9B-FA3B-45E7-A798-7237B54FA1C2}" type="parTrans" cxnId="{83C13467-F4FE-4B8E-9AAE-87A3146928B0}">
      <dgm:prSet/>
      <dgm:spPr/>
      <dgm:t>
        <a:bodyPr/>
        <a:lstStyle/>
        <a:p>
          <a:endParaRPr lang="en-US"/>
        </a:p>
      </dgm:t>
    </dgm:pt>
    <dgm:pt modelId="{EE8F993C-2D6A-4AB6-8141-DEF3E95A53D2}" type="sibTrans" cxnId="{83C13467-F4FE-4B8E-9AAE-87A3146928B0}">
      <dgm:prSet/>
      <dgm:spPr/>
      <dgm:t>
        <a:bodyPr/>
        <a:lstStyle/>
        <a:p>
          <a:endParaRPr lang="en-US"/>
        </a:p>
      </dgm:t>
    </dgm:pt>
    <dgm:pt modelId="{85FBA26E-8627-4785-BF96-891861BEA7EE}">
      <dgm:prSet/>
      <dgm:spPr/>
      <dgm:t>
        <a:bodyPr/>
        <a:lstStyle/>
        <a:p>
          <a:r>
            <a:rPr lang="en-US"/>
            <a:t>He does not have a lot of books.(No tiene muchos libros.)</a:t>
          </a:r>
        </a:p>
      </dgm:t>
    </dgm:pt>
    <dgm:pt modelId="{7688EF75-5B74-48C0-B0F7-F2255B05A8BE}" type="parTrans" cxnId="{DEAA59AB-EDEF-42AD-B7D9-8E72B831EFC3}">
      <dgm:prSet/>
      <dgm:spPr/>
      <dgm:t>
        <a:bodyPr/>
        <a:lstStyle/>
        <a:p>
          <a:endParaRPr lang="en-US"/>
        </a:p>
      </dgm:t>
    </dgm:pt>
    <dgm:pt modelId="{2641E0CE-F4C8-4E05-8ACA-4D9FDCA105D2}" type="sibTrans" cxnId="{DEAA59AB-EDEF-42AD-B7D9-8E72B831EFC3}">
      <dgm:prSet/>
      <dgm:spPr/>
      <dgm:t>
        <a:bodyPr/>
        <a:lstStyle/>
        <a:p>
          <a:endParaRPr lang="en-US"/>
        </a:p>
      </dgm:t>
    </dgm:pt>
    <dgm:pt modelId="{847EF62F-02B0-4BA1-A20A-25CCD1B39AE7}">
      <dgm:prSet/>
      <dgm:spPr/>
      <dgm:t>
        <a:bodyPr/>
        <a:lstStyle/>
        <a:p>
          <a:r>
            <a:rPr lang="en-US"/>
            <a:t>I have lots of money.(Tengo mucho dinero.)</a:t>
          </a:r>
        </a:p>
      </dgm:t>
    </dgm:pt>
    <dgm:pt modelId="{E9E4B3BF-AC20-4FB0-8A6F-ABB687CEDF6F}" type="parTrans" cxnId="{7EA7306B-0390-47B2-8E0B-BBE1FDD11065}">
      <dgm:prSet/>
      <dgm:spPr/>
      <dgm:t>
        <a:bodyPr/>
        <a:lstStyle/>
        <a:p>
          <a:endParaRPr lang="en-US"/>
        </a:p>
      </dgm:t>
    </dgm:pt>
    <dgm:pt modelId="{84E8A79B-6D2F-4F1C-8845-C2E2175E62B3}" type="sibTrans" cxnId="{7EA7306B-0390-47B2-8E0B-BBE1FDD11065}">
      <dgm:prSet/>
      <dgm:spPr/>
      <dgm:t>
        <a:bodyPr/>
        <a:lstStyle/>
        <a:p>
          <a:endParaRPr lang="en-US"/>
        </a:p>
      </dgm:t>
    </dgm:pt>
    <dgm:pt modelId="{EBD65941-E1F5-4402-8D1D-1A643393CDE0}">
      <dgm:prSet/>
      <dgm:spPr/>
      <dgm:t>
        <a:bodyPr/>
        <a:lstStyle/>
        <a:p>
          <a:r>
            <a:rPr lang="en-US"/>
            <a:t>I do not have a lot of money.(No tengo mucho dinero.)</a:t>
          </a:r>
        </a:p>
      </dgm:t>
    </dgm:pt>
    <dgm:pt modelId="{7B8EEECE-1057-45AB-AD1E-BF947BBEB8E7}" type="parTrans" cxnId="{ADEE1990-4BC1-48D9-9259-090D64C14D4A}">
      <dgm:prSet/>
      <dgm:spPr/>
      <dgm:t>
        <a:bodyPr/>
        <a:lstStyle/>
        <a:p>
          <a:endParaRPr lang="en-US"/>
        </a:p>
      </dgm:t>
    </dgm:pt>
    <dgm:pt modelId="{9B414BAD-2DDD-4BFB-BE6D-05BDB0EA8EB7}" type="sibTrans" cxnId="{ADEE1990-4BC1-48D9-9259-090D64C14D4A}">
      <dgm:prSet/>
      <dgm:spPr/>
      <dgm:t>
        <a:bodyPr/>
        <a:lstStyle/>
        <a:p>
          <a:endParaRPr lang="en-US"/>
        </a:p>
      </dgm:t>
    </dgm:pt>
    <dgm:pt modelId="{0FA171BA-F652-4716-BD6A-06E6B22A9C1B}">
      <dgm:prSet/>
      <dgm:spPr/>
      <dgm:t>
        <a:bodyPr/>
        <a:lstStyle/>
        <a:p>
          <a:r>
            <a:rPr lang="en-US" i="1"/>
            <a:t>I have a lot of work to do.</a:t>
          </a:r>
          <a:endParaRPr lang="en-US"/>
        </a:p>
      </dgm:t>
    </dgm:pt>
    <dgm:pt modelId="{3055F41B-BF8B-4D27-90A9-5ED816128F96}" type="parTrans" cxnId="{C67B8194-0ED7-4E12-84D6-605935FD022B}">
      <dgm:prSet/>
      <dgm:spPr/>
      <dgm:t>
        <a:bodyPr/>
        <a:lstStyle/>
        <a:p>
          <a:endParaRPr lang="en-US"/>
        </a:p>
      </dgm:t>
    </dgm:pt>
    <dgm:pt modelId="{4F174999-AD36-4880-A25D-64480432E2AB}" type="sibTrans" cxnId="{C67B8194-0ED7-4E12-84D6-605935FD022B}">
      <dgm:prSet/>
      <dgm:spPr/>
      <dgm:t>
        <a:bodyPr/>
        <a:lstStyle/>
        <a:p>
          <a:endParaRPr lang="en-US"/>
        </a:p>
      </dgm:t>
    </dgm:pt>
    <dgm:pt modelId="{6B4B0597-7D08-4E62-B05A-99837C0CFEF6}">
      <dgm:prSet/>
      <dgm:spPr/>
      <dgm:t>
        <a:bodyPr/>
        <a:lstStyle/>
        <a:p>
          <a:r>
            <a:rPr lang="en-US" i="1"/>
            <a:t>I have made a lot of mistakes in my life.</a:t>
          </a:r>
          <a:endParaRPr lang="en-US"/>
        </a:p>
      </dgm:t>
    </dgm:pt>
    <dgm:pt modelId="{FEF33DA5-0CC6-457F-ADD4-6732946C0C46}" type="parTrans" cxnId="{7F16331E-D7F8-416B-844E-B04A05068DEE}">
      <dgm:prSet/>
      <dgm:spPr/>
      <dgm:t>
        <a:bodyPr/>
        <a:lstStyle/>
        <a:p>
          <a:endParaRPr lang="en-US"/>
        </a:p>
      </dgm:t>
    </dgm:pt>
    <dgm:pt modelId="{D27282A5-FBB4-4260-B579-4F8D11D9940D}" type="sibTrans" cxnId="{7F16331E-D7F8-416B-844E-B04A05068DEE}">
      <dgm:prSet/>
      <dgm:spPr/>
      <dgm:t>
        <a:bodyPr/>
        <a:lstStyle/>
        <a:p>
          <a:endParaRPr lang="en-US"/>
        </a:p>
      </dgm:t>
    </dgm:pt>
    <dgm:pt modelId="{324E35A3-20DA-4E20-A93F-27FF7CC47FF7}">
      <dgm:prSet/>
      <dgm:spPr/>
      <dgm:t>
        <a:bodyPr/>
        <a:lstStyle/>
        <a:p>
          <a:r>
            <a:rPr lang="en-US" i="1"/>
            <a:t>Lots of old movies and songs are in the public domain. </a:t>
          </a:r>
          <a:endParaRPr lang="en-US"/>
        </a:p>
      </dgm:t>
    </dgm:pt>
    <dgm:pt modelId="{40890969-8C37-48E6-BDB4-8420C58CE54C}" type="parTrans" cxnId="{D80F71C1-83B9-46E1-937B-50F41F877C38}">
      <dgm:prSet/>
      <dgm:spPr/>
      <dgm:t>
        <a:bodyPr/>
        <a:lstStyle/>
        <a:p>
          <a:endParaRPr lang="en-US"/>
        </a:p>
      </dgm:t>
    </dgm:pt>
    <dgm:pt modelId="{0F9578E3-17EE-458C-B31A-7E318702A81F}" type="sibTrans" cxnId="{D80F71C1-83B9-46E1-937B-50F41F877C38}">
      <dgm:prSet/>
      <dgm:spPr/>
      <dgm:t>
        <a:bodyPr/>
        <a:lstStyle/>
        <a:p>
          <a:endParaRPr lang="en-US"/>
        </a:p>
      </dgm:t>
    </dgm:pt>
    <dgm:pt modelId="{1C376731-5856-42D9-8EF8-6F8ECC93F9B6}">
      <dgm:prSet/>
      <dgm:spPr/>
      <dgm:t>
        <a:bodyPr/>
        <a:lstStyle/>
        <a:p>
          <a:r>
            <a:rPr lang="en-US" i="1"/>
            <a:t>Lots of people came to the house to see the new baby.</a:t>
          </a:r>
          <a:endParaRPr lang="en-US"/>
        </a:p>
      </dgm:t>
    </dgm:pt>
    <dgm:pt modelId="{54F4486F-7AAB-4DCD-81F7-FCA3EFC78823}" type="parTrans" cxnId="{FBB1D25C-B31D-4006-BF87-3652B954EF9E}">
      <dgm:prSet/>
      <dgm:spPr/>
      <dgm:t>
        <a:bodyPr/>
        <a:lstStyle/>
        <a:p>
          <a:endParaRPr lang="en-US"/>
        </a:p>
      </dgm:t>
    </dgm:pt>
    <dgm:pt modelId="{15B1C0AC-7647-4B8E-8296-85F04F067D9B}" type="sibTrans" cxnId="{FBB1D25C-B31D-4006-BF87-3652B954EF9E}">
      <dgm:prSet/>
      <dgm:spPr/>
      <dgm:t>
        <a:bodyPr/>
        <a:lstStyle/>
        <a:p>
          <a:endParaRPr lang="en-US"/>
        </a:p>
      </dgm:t>
    </dgm:pt>
    <dgm:pt modelId="{343F1E34-1923-48D4-A071-2D0BD26B27F6}" type="pres">
      <dgm:prSet presAssocID="{6F69AE30-E426-4123-AB2F-5E633C2B1F53}" presName="vert0" presStyleCnt="0">
        <dgm:presLayoutVars>
          <dgm:dir/>
          <dgm:animOne val="branch"/>
          <dgm:animLvl val="lvl"/>
        </dgm:presLayoutVars>
      </dgm:prSet>
      <dgm:spPr/>
    </dgm:pt>
    <dgm:pt modelId="{BE8B3ED0-599F-4C4A-9FA8-5FEBF1C7F3BA}" type="pres">
      <dgm:prSet presAssocID="{F5E98BB9-3BB5-4E39-93B0-BBF4F340AC1F}" presName="thickLine" presStyleLbl="alignNode1" presStyleIdx="0" presStyleCnt="8"/>
      <dgm:spPr/>
    </dgm:pt>
    <dgm:pt modelId="{3FD5F108-6A36-4D70-B736-B170CEA3362A}" type="pres">
      <dgm:prSet presAssocID="{F5E98BB9-3BB5-4E39-93B0-BBF4F340AC1F}" presName="horz1" presStyleCnt="0"/>
      <dgm:spPr/>
    </dgm:pt>
    <dgm:pt modelId="{BA99C9B2-106F-45D7-92A5-0767DE0ED997}" type="pres">
      <dgm:prSet presAssocID="{F5E98BB9-3BB5-4E39-93B0-BBF4F340AC1F}" presName="tx1" presStyleLbl="revTx" presStyleIdx="0" presStyleCnt="8"/>
      <dgm:spPr/>
    </dgm:pt>
    <dgm:pt modelId="{0B660C23-9B7C-4A33-88F1-140A5905BE7A}" type="pres">
      <dgm:prSet presAssocID="{F5E98BB9-3BB5-4E39-93B0-BBF4F340AC1F}" presName="vert1" presStyleCnt="0"/>
      <dgm:spPr/>
    </dgm:pt>
    <dgm:pt modelId="{617CE7E7-403B-4CC7-A994-CF762E8E7F1F}" type="pres">
      <dgm:prSet presAssocID="{85FBA26E-8627-4785-BF96-891861BEA7EE}" presName="thickLine" presStyleLbl="alignNode1" presStyleIdx="1" presStyleCnt="8"/>
      <dgm:spPr/>
    </dgm:pt>
    <dgm:pt modelId="{105AC1C3-E85E-4C2D-AACA-11A117352F82}" type="pres">
      <dgm:prSet presAssocID="{85FBA26E-8627-4785-BF96-891861BEA7EE}" presName="horz1" presStyleCnt="0"/>
      <dgm:spPr/>
    </dgm:pt>
    <dgm:pt modelId="{BF6FFF31-7D29-40F1-9639-050A0BAC49E6}" type="pres">
      <dgm:prSet presAssocID="{85FBA26E-8627-4785-BF96-891861BEA7EE}" presName="tx1" presStyleLbl="revTx" presStyleIdx="1" presStyleCnt="8"/>
      <dgm:spPr/>
    </dgm:pt>
    <dgm:pt modelId="{EBDF6F8C-C262-4754-ABFE-C3CA6D852F39}" type="pres">
      <dgm:prSet presAssocID="{85FBA26E-8627-4785-BF96-891861BEA7EE}" presName="vert1" presStyleCnt="0"/>
      <dgm:spPr/>
    </dgm:pt>
    <dgm:pt modelId="{62B5ABEA-032D-4F78-84F0-4C0D7FCEDAC5}" type="pres">
      <dgm:prSet presAssocID="{847EF62F-02B0-4BA1-A20A-25CCD1B39AE7}" presName="thickLine" presStyleLbl="alignNode1" presStyleIdx="2" presStyleCnt="8"/>
      <dgm:spPr/>
    </dgm:pt>
    <dgm:pt modelId="{C2C9877F-E866-453A-83D5-144366D5F000}" type="pres">
      <dgm:prSet presAssocID="{847EF62F-02B0-4BA1-A20A-25CCD1B39AE7}" presName="horz1" presStyleCnt="0"/>
      <dgm:spPr/>
    </dgm:pt>
    <dgm:pt modelId="{418F3946-E86F-43AD-8C33-87471F4EF43D}" type="pres">
      <dgm:prSet presAssocID="{847EF62F-02B0-4BA1-A20A-25CCD1B39AE7}" presName="tx1" presStyleLbl="revTx" presStyleIdx="2" presStyleCnt="8"/>
      <dgm:spPr/>
    </dgm:pt>
    <dgm:pt modelId="{02029B86-7909-41E2-9C34-2DF5340E4156}" type="pres">
      <dgm:prSet presAssocID="{847EF62F-02B0-4BA1-A20A-25CCD1B39AE7}" presName="vert1" presStyleCnt="0"/>
      <dgm:spPr/>
    </dgm:pt>
    <dgm:pt modelId="{28D9CA03-2026-45C1-9F31-049B5A8B403E}" type="pres">
      <dgm:prSet presAssocID="{EBD65941-E1F5-4402-8D1D-1A643393CDE0}" presName="thickLine" presStyleLbl="alignNode1" presStyleIdx="3" presStyleCnt="8"/>
      <dgm:spPr/>
    </dgm:pt>
    <dgm:pt modelId="{61624DA1-C5F0-4865-88F3-EE78CDA1E21E}" type="pres">
      <dgm:prSet presAssocID="{EBD65941-E1F5-4402-8D1D-1A643393CDE0}" presName="horz1" presStyleCnt="0"/>
      <dgm:spPr/>
    </dgm:pt>
    <dgm:pt modelId="{59EF8108-8718-4EDA-9A29-3BBD119143AA}" type="pres">
      <dgm:prSet presAssocID="{EBD65941-E1F5-4402-8D1D-1A643393CDE0}" presName="tx1" presStyleLbl="revTx" presStyleIdx="3" presStyleCnt="8"/>
      <dgm:spPr/>
    </dgm:pt>
    <dgm:pt modelId="{8B413498-29AE-40FD-8618-CCCA1792A2A1}" type="pres">
      <dgm:prSet presAssocID="{EBD65941-E1F5-4402-8D1D-1A643393CDE0}" presName="vert1" presStyleCnt="0"/>
      <dgm:spPr/>
    </dgm:pt>
    <dgm:pt modelId="{642835BB-D6A5-418B-847D-C64CE1840181}" type="pres">
      <dgm:prSet presAssocID="{0FA171BA-F652-4716-BD6A-06E6B22A9C1B}" presName="thickLine" presStyleLbl="alignNode1" presStyleIdx="4" presStyleCnt="8"/>
      <dgm:spPr/>
    </dgm:pt>
    <dgm:pt modelId="{4FAA10ED-24E1-43BF-B13C-1D6A51D20E80}" type="pres">
      <dgm:prSet presAssocID="{0FA171BA-F652-4716-BD6A-06E6B22A9C1B}" presName="horz1" presStyleCnt="0"/>
      <dgm:spPr/>
    </dgm:pt>
    <dgm:pt modelId="{22CDC99A-4E28-4EA4-BAA4-CD6CA701F6FC}" type="pres">
      <dgm:prSet presAssocID="{0FA171BA-F652-4716-BD6A-06E6B22A9C1B}" presName="tx1" presStyleLbl="revTx" presStyleIdx="4" presStyleCnt="8"/>
      <dgm:spPr/>
    </dgm:pt>
    <dgm:pt modelId="{08601AEC-B10A-43A0-A94F-A9D00618EFD6}" type="pres">
      <dgm:prSet presAssocID="{0FA171BA-F652-4716-BD6A-06E6B22A9C1B}" presName="vert1" presStyleCnt="0"/>
      <dgm:spPr/>
    </dgm:pt>
    <dgm:pt modelId="{B88FBE9D-76DF-4AFF-8B65-A59E772865F2}" type="pres">
      <dgm:prSet presAssocID="{6B4B0597-7D08-4E62-B05A-99837C0CFEF6}" presName="thickLine" presStyleLbl="alignNode1" presStyleIdx="5" presStyleCnt="8"/>
      <dgm:spPr/>
    </dgm:pt>
    <dgm:pt modelId="{5C69DBF2-A15A-420C-8E0F-BDBFDA5BEF2D}" type="pres">
      <dgm:prSet presAssocID="{6B4B0597-7D08-4E62-B05A-99837C0CFEF6}" presName="horz1" presStyleCnt="0"/>
      <dgm:spPr/>
    </dgm:pt>
    <dgm:pt modelId="{B8573AF7-74E6-44F8-A9C1-1E3AED092C3A}" type="pres">
      <dgm:prSet presAssocID="{6B4B0597-7D08-4E62-B05A-99837C0CFEF6}" presName="tx1" presStyleLbl="revTx" presStyleIdx="5" presStyleCnt="8"/>
      <dgm:spPr/>
    </dgm:pt>
    <dgm:pt modelId="{E2282EBD-E0C1-4177-BFAE-AD1B981ACEB8}" type="pres">
      <dgm:prSet presAssocID="{6B4B0597-7D08-4E62-B05A-99837C0CFEF6}" presName="vert1" presStyleCnt="0"/>
      <dgm:spPr/>
    </dgm:pt>
    <dgm:pt modelId="{4E856F55-9CCD-4E72-A6F4-B9DF6BBD3067}" type="pres">
      <dgm:prSet presAssocID="{324E35A3-20DA-4E20-A93F-27FF7CC47FF7}" presName="thickLine" presStyleLbl="alignNode1" presStyleIdx="6" presStyleCnt="8"/>
      <dgm:spPr/>
    </dgm:pt>
    <dgm:pt modelId="{360548BD-D7EE-4BA2-A2D7-953B506CE630}" type="pres">
      <dgm:prSet presAssocID="{324E35A3-20DA-4E20-A93F-27FF7CC47FF7}" presName="horz1" presStyleCnt="0"/>
      <dgm:spPr/>
    </dgm:pt>
    <dgm:pt modelId="{BC354BA6-A846-41BC-A02A-631E78450DCE}" type="pres">
      <dgm:prSet presAssocID="{324E35A3-20DA-4E20-A93F-27FF7CC47FF7}" presName="tx1" presStyleLbl="revTx" presStyleIdx="6" presStyleCnt="8"/>
      <dgm:spPr/>
    </dgm:pt>
    <dgm:pt modelId="{92BCC898-CFB9-4CA2-8A52-1BC6E9D97763}" type="pres">
      <dgm:prSet presAssocID="{324E35A3-20DA-4E20-A93F-27FF7CC47FF7}" presName="vert1" presStyleCnt="0"/>
      <dgm:spPr/>
    </dgm:pt>
    <dgm:pt modelId="{918A922A-F9B3-4B53-9900-CBA91FB2705C}" type="pres">
      <dgm:prSet presAssocID="{1C376731-5856-42D9-8EF8-6F8ECC93F9B6}" presName="thickLine" presStyleLbl="alignNode1" presStyleIdx="7" presStyleCnt="8"/>
      <dgm:spPr/>
    </dgm:pt>
    <dgm:pt modelId="{B968F39E-B34C-4855-8F88-3301E3723A5F}" type="pres">
      <dgm:prSet presAssocID="{1C376731-5856-42D9-8EF8-6F8ECC93F9B6}" presName="horz1" presStyleCnt="0"/>
      <dgm:spPr/>
    </dgm:pt>
    <dgm:pt modelId="{3390593F-8B51-4925-9A89-A03DAB8AF75E}" type="pres">
      <dgm:prSet presAssocID="{1C376731-5856-42D9-8EF8-6F8ECC93F9B6}" presName="tx1" presStyleLbl="revTx" presStyleIdx="7" presStyleCnt="8"/>
      <dgm:spPr/>
    </dgm:pt>
    <dgm:pt modelId="{AC837449-90B6-43DB-88A1-743DCE073BB3}" type="pres">
      <dgm:prSet presAssocID="{1C376731-5856-42D9-8EF8-6F8ECC93F9B6}" presName="vert1" presStyleCnt="0"/>
      <dgm:spPr/>
    </dgm:pt>
  </dgm:ptLst>
  <dgm:cxnLst>
    <dgm:cxn modelId="{EF320B0B-4F83-4A41-9243-2153D057A1A7}" type="presOf" srcId="{EBD65941-E1F5-4402-8D1D-1A643393CDE0}" destId="{59EF8108-8718-4EDA-9A29-3BBD119143AA}" srcOrd="0" destOrd="0" presId="urn:microsoft.com/office/officeart/2008/layout/LinedList"/>
    <dgm:cxn modelId="{7F16331E-D7F8-416B-844E-B04A05068DEE}" srcId="{6F69AE30-E426-4123-AB2F-5E633C2B1F53}" destId="{6B4B0597-7D08-4E62-B05A-99837C0CFEF6}" srcOrd="5" destOrd="0" parTransId="{FEF33DA5-0CC6-457F-ADD4-6732946C0C46}" sibTransId="{D27282A5-FBB4-4260-B579-4F8D11D9940D}"/>
    <dgm:cxn modelId="{07FE252E-52E0-4596-A198-13D6C3BDCF97}" type="presOf" srcId="{6F69AE30-E426-4123-AB2F-5E633C2B1F53}" destId="{343F1E34-1923-48D4-A071-2D0BD26B27F6}" srcOrd="0" destOrd="0" presId="urn:microsoft.com/office/officeart/2008/layout/LinedList"/>
    <dgm:cxn modelId="{FBB1D25C-B31D-4006-BF87-3652B954EF9E}" srcId="{6F69AE30-E426-4123-AB2F-5E633C2B1F53}" destId="{1C376731-5856-42D9-8EF8-6F8ECC93F9B6}" srcOrd="7" destOrd="0" parTransId="{54F4486F-7AAB-4DCD-81F7-FCA3EFC78823}" sibTransId="{15B1C0AC-7647-4B8E-8296-85F04F067D9B}"/>
    <dgm:cxn modelId="{83C13467-F4FE-4B8E-9AAE-87A3146928B0}" srcId="{6F69AE30-E426-4123-AB2F-5E633C2B1F53}" destId="{F5E98BB9-3BB5-4E39-93B0-BBF4F340AC1F}" srcOrd="0" destOrd="0" parTransId="{8A834F9B-FA3B-45E7-A798-7237B54FA1C2}" sibTransId="{EE8F993C-2D6A-4AB6-8141-DEF3E95A53D2}"/>
    <dgm:cxn modelId="{7EA7306B-0390-47B2-8E0B-BBE1FDD11065}" srcId="{6F69AE30-E426-4123-AB2F-5E633C2B1F53}" destId="{847EF62F-02B0-4BA1-A20A-25CCD1B39AE7}" srcOrd="2" destOrd="0" parTransId="{E9E4B3BF-AC20-4FB0-8A6F-ABB687CEDF6F}" sibTransId="{84E8A79B-6D2F-4F1C-8845-C2E2175E62B3}"/>
    <dgm:cxn modelId="{96EB1F6F-8B6C-4F75-835A-4B7340318033}" type="presOf" srcId="{1C376731-5856-42D9-8EF8-6F8ECC93F9B6}" destId="{3390593F-8B51-4925-9A89-A03DAB8AF75E}" srcOrd="0" destOrd="0" presId="urn:microsoft.com/office/officeart/2008/layout/LinedList"/>
    <dgm:cxn modelId="{7651E555-61DF-48B9-889E-C48AC8ED7BFA}" type="presOf" srcId="{324E35A3-20DA-4E20-A93F-27FF7CC47FF7}" destId="{BC354BA6-A846-41BC-A02A-631E78450DCE}" srcOrd="0" destOrd="0" presId="urn:microsoft.com/office/officeart/2008/layout/LinedList"/>
    <dgm:cxn modelId="{ADEE1990-4BC1-48D9-9259-090D64C14D4A}" srcId="{6F69AE30-E426-4123-AB2F-5E633C2B1F53}" destId="{EBD65941-E1F5-4402-8D1D-1A643393CDE0}" srcOrd="3" destOrd="0" parTransId="{7B8EEECE-1057-45AB-AD1E-BF947BBEB8E7}" sibTransId="{9B414BAD-2DDD-4BFB-BE6D-05BDB0EA8EB7}"/>
    <dgm:cxn modelId="{C67B8194-0ED7-4E12-84D6-605935FD022B}" srcId="{6F69AE30-E426-4123-AB2F-5E633C2B1F53}" destId="{0FA171BA-F652-4716-BD6A-06E6B22A9C1B}" srcOrd="4" destOrd="0" parTransId="{3055F41B-BF8B-4D27-90A9-5ED816128F96}" sibTransId="{4F174999-AD36-4880-A25D-64480432E2AB}"/>
    <dgm:cxn modelId="{6B13129B-981C-4D81-BA1C-9BB4F9862410}" type="presOf" srcId="{F5E98BB9-3BB5-4E39-93B0-BBF4F340AC1F}" destId="{BA99C9B2-106F-45D7-92A5-0767DE0ED997}" srcOrd="0" destOrd="0" presId="urn:microsoft.com/office/officeart/2008/layout/LinedList"/>
    <dgm:cxn modelId="{DEAA59AB-EDEF-42AD-B7D9-8E72B831EFC3}" srcId="{6F69AE30-E426-4123-AB2F-5E633C2B1F53}" destId="{85FBA26E-8627-4785-BF96-891861BEA7EE}" srcOrd="1" destOrd="0" parTransId="{7688EF75-5B74-48C0-B0F7-F2255B05A8BE}" sibTransId="{2641E0CE-F4C8-4E05-8ACA-4D9FDCA105D2}"/>
    <dgm:cxn modelId="{AFD621BE-4D90-4E79-B2E4-49A62C886DA3}" type="presOf" srcId="{85FBA26E-8627-4785-BF96-891861BEA7EE}" destId="{BF6FFF31-7D29-40F1-9639-050A0BAC49E6}" srcOrd="0" destOrd="0" presId="urn:microsoft.com/office/officeart/2008/layout/LinedList"/>
    <dgm:cxn modelId="{D80F71C1-83B9-46E1-937B-50F41F877C38}" srcId="{6F69AE30-E426-4123-AB2F-5E633C2B1F53}" destId="{324E35A3-20DA-4E20-A93F-27FF7CC47FF7}" srcOrd="6" destOrd="0" parTransId="{40890969-8C37-48E6-BDB4-8420C58CE54C}" sibTransId="{0F9578E3-17EE-458C-B31A-7E318702A81F}"/>
    <dgm:cxn modelId="{411919D7-DA64-4C02-AF79-0479216954C1}" type="presOf" srcId="{847EF62F-02B0-4BA1-A20A-25CCD1B39AE7}" destId="{418F3946-E86F-43AD-8C33-87471F4EF43D}" srcOrd="0" destOrd="0" presId="urn:microsoft.com/office/officeart/2008/layout/LinedList"/>
    <dgm:cxn modelId="{283CB9F3-09FD-496B-AC86-E9B1C8C8FA05}" type="presOf" srcId="{0FA171BA-F652-4716-BD6A-06E6B22A9C1B}" destId="{22CDC99A-4E28-4EA4-BAA4-CD6CA701F6FC}" srcOrd="0" destOrd="0" presId="urn:microsoft.com/office/officeart/2008/layout/LinedList"/>
    <dgm:cxn modelId="{0BD746F6-E52C-4F62-A5C6-0097F91D0F8A}" type="presOf" srcId="{6B4B0597-7D08-4E62-B05A-99837C0CFEF6}" destId="{B8573AF7-74E6-44F8-A9C1-1E3AED092C3A}" srcOrd="0" destOrd="0" presId="urn:microsoft.com/office/officeart/2008/layout/LinedList"/>
    <dgm:cxn modelId="{61DF8758-718A-4D2D-B189-8FD1FDDBAB3F}" type="presParOf" srcId="{343F1E34-1923-48D4-A071-2D0BD26B27F6}" destId="{BE8B3ED0-599F-4C4A-9FA8-5FEBF1C7F3BA}" srcOrd="0" destOrd="0" presId="urn:microsoft.com/office/officeart/2008/layout/LinedList"/>
    <dgm:cxn modelId="{8DB003C7-ADD4-43CD-90A3-690814985F73}" type="presParOf" srcId="{343F1E34-1923-48D4-A071-2D0BD26B27F6}" destId="{3FD5F108-6A36-4D70-B736-B170CEA3362A}" srcOrd="1" destOrd="0" presId="urn:microsoft.com/office/officeart/2008/layout/LinedList"/>
    <dgm:cxn modelId="{BB824E55-F345-4B03-BE8C-C542F2982B07}" type="presParOf" srcId="{3FD5F108-6A36-4D70-B736-B170CEA3362A}" destId="{BA99C9B2-106F-45D7-92A5-0767DE0ED997}" srcOrd="0" destOrd="0" presId="urn:microsoft.com/office/officeart/2008/layout/LinedList"/>
    <dgm:cxn modelId="{32F19BAC-47B4-4978-A7E4-7708C95EBAAD}" type="presParOf" srcId="{3FD5F108-6A36-4D70-B736-B170CEA3362A}" destId="{0B660C23-9B7C-4A33-88F1-140A5905BE7A}" srcOrd="1" destOrd="0" presId="urn:microsoft.com/office/officeart/2008/layout/LinedList"/>
    <dgm:cxn modelId="{F70AC722-FA20-4366-8ADB-F70E4616D7A1}" type="presParOf" srcId="{343F1E34-1923-48D4-A071-2D0BD26B27F6}" destId="{617CE7E7-403B-4CC7-A994-CF762E8E7F1F}" srcOrd="2" destOrd="0" presId="urn:microsoft.com/office/officeart/2008/layout/LinedList"/>
    <dgm:cxn modelId="{7E9CA711-F559-4B93-965D-5BEF2715E052}" type="presParOf" srcId="{343F1E34-1923-48D4-A071-2D0BD26B27F6}" destId="{105AC1C3-E85E-4C2D-AACA-11A117352F82}" srcOrd="3" destOrd="0" presId="urn:microsoft.com/office/officeart/2008/layout/LinedList"/>
    <dgm:cxn modelId="{9E6C024F-4C88-4D3F-962A-36FD608D68CC}" type="presParOf" srcId="{105AC1C3-E85E-4C2D-AACA-11A117352F82}" destId="{BF6FFF31-7D29-40F1-9639-050A0BAC49E6}" srcOrd="0" destOrd="0" presId="urn:microsoft.com/office/officeart/2008/layout/LinedList"/>
    <dgm:cxn modelId="{EEF03619-55B3-4572-842C-DBDA5E395609}" type="presParOf" srcId="{105AC1C3-E85E-4C2D-AACA-11A117352F82}" destId="{EBDF6F8C-C262-4754-ABFE-C3CA6D852F39}" srcOrd="1" destOrd="0" presId="urn:microsoft.com/office/officeart/2008/layout/LinedList"/>
    <dgm:cxn modelId="{E61684C4-FA57-448F-A24F-F4691B637D7D}" type="presParOf" srcId="{343F1E34-1923-48D4-A071-2D0BD26B27F6}" destId="{62B5ABEA-032D-4F78-84F0-4C0D7FCEDAC5}" srcOrd="4" destOrd="0" presId="urn:microsoft.com/office/officeart/2008/layout/LinedList"/>
    <dgm:cxn modelId="{72B4B757-3991-4477-8CAE-2A11440200F2}" type="presParOf" srcId="{343F1E34-1923-48D4-A071-2D0BD26B27F6}" destId="{C2C9877F-E866-453A-83D5-144366D5F000}" srcOrd="5" destOrd="0" presId="urn:microsoft.com/office/officeart/2008/layout/LinedList"/>
    <dgm:cxn modelId="{5EB655EF-5202-4C8F-971D-39833C6E7199}" type="presParOf" srcId="{C2C9877F-E866-453A-83D5-144366D5F000}" destId="{418F3946-E86F-43AD-8C33-87471F4EF43D}" srcOrd="0" destOrd="0" presId="urn:microsoft.com/office/officeart/2008/layout/LinedList"/>
    <dgm:cxn modelId="{79ED1FC8-191F-49D8-827B-611D75D1E7A7}" type="presParOf" srcId="{C2C9877F-E866-453A-83D5-144366D5F000}" destId="{02029B86-7909-41E2-9C34-2DF5340E4156}" srcOrd="1" destOrd="0" presId="urn:microsoft.com/office/officeart/2008/layout/LinedList"/>
    <dgm:cxn modelId="{C6AE9C93-7316-47AB-BD5C-592FECAF4FBB}" type="presParOf" srcId="{343F1E34-1923-48D4-A071-2D0BD26B27F6}" destId="{28D9CA03-2026-45C1-9F31-049B5A8B403E}" srcOrd="6" destOrd="0" presId="urn:microsoft.com/office/officeart/2008/layout/LinedList"/>
    <dgm:cxn modelId="{1DD14AE8-7AA1-40BE-A113-ECFFB1404565}" type="presParOf" srcId="{343F1E34-1923-48D4-A071-2D0BD26B27F6}" destId="{61624DA1-C5F0-4865-88F3-EE78CDA1E21E}" srcOrd="7" destOrd="0" presId="urn:microsoft.com/office/officeart/2008/layout/LinedList"/>
    <dgm:cxn modelId="{9B775856-DDDC-402C-A267-5C8A11E9D35D}" type="presParOf" srcId="{61624DA1-C5F0-4865-88F3-EE78CDA1E21E}" destId="{59EF8108-8718-4EDA-9A29-3BBD119143AA}" srcOrd="0" destOrd="0" presId="urn:microsoft.com/office/officeart/2008/layout/LinedList"/>
    <dgm:cxn modelId="{C2F6283F-C92C-4C30-8E23-C3ABA42463F4}" type="presParOf" srcId="{61624DA1-C5F0-4865-88F3-EE78CDA1E21E}" destId="{8B413498-29AE-40FD-8618-CCCA1792A2A1}" srcOrd="1" destOrd="0" presId="urn:microsoft.com/office/officeart/2008/layout/LinedList"/>
    <dgm:cxn modelId="{8F6B8019-ED58-45B1-8B77-94FEE266F48D}" type="presParOf" srcId="{343F1E34-1923-48D4-A071-2D0BD26B27F6}" destId="{642835BB-D6A5-418B-847D-C64CE1840181}" srcOrd="8" destOrd="0" presId="urn:microsoft.com/office/officeart/2008/layout/LinedList"/>
    <dgm:cxn modelId="{69F170B2-2FC7-4E0F-826C-DD4900B8C96F}" type="presParOf" srcId="{343F1E34-1923-48D4-A071-2D0BD26B27F6}" destId="{4FAA10ED-24E1-43BF-B13C-1D6A51D20E80}" srcOrd="9" destOrd="0" presId="urn:microsoft.com/office/officeart/2008/layout/LinedList"/>
    <dgm:cxn modelId="{23606BD3-64D0-4B6B-B09C-33D8E230ABE4}" type="presParOf" srcId="{4FAA10ED-24E1-43BF-B13C-1D6A51D20E80}" destId="{22CDC99A-4E28-4EA4-BAA4-CD6CA701F6FC}" srcOrd="0" destOrd="0" presId="urn:microsoft.com/office/officeart/2008/layout/LinedList"/>
    <dgm:cxn modelId="{4D14421B-A542-492E-90E7-8376DC51D824}" type="presParOf" srcId="{4FAA10ED-24E1-43BF-B13C-1D6A51D20E80}" destId="{08601AEC-B10A-43A0-A94F-A9D00618EFD6}" srcOrd="1" destOrd="0" presId="urn:microsoft.com/office/officeart/2008/layout/LinedList"/>
    <dgm:cxn modelId="{DA734ED8-3586-4166-8829-6C75F01BA138}" type="presParOf" srcId="{343F1E34-1923-48D4-A071-2D0BD26B27F6}" destId="{B88FBE9D-76DF-4AFF-8B65-A59E772865F2}" srcOrd="10" destOrd="0" presId="urn:microsoft.com/office/officeart/2008/layout/LinedList"/>
    <dgm:cxn modelId="{FD619FD8-DF58-470F-9BE3-80D048CCE0C7}" type="presParOf" srcId="{343F1E34-1923-48D4-A071-2D0BD26B27F6}" destId="{5C69DBF2-A15A-420C-8E0F-BDBFDA5BEF2D}" srcOrd="11" destOrd="0" presId="urn:microsoft.com/office/officeart/2008/layout/LinedList"/>
    <dgm:cxn modelId="{FA45EF3B-1F9E-460A-96C3-C0CEC55A830E}" type="presParOf" srcId="{5C69DBF2-A15A-420C-8E0F-BDBFDA5BEF2D}" destId="{B8573AF7-74E6-44F8-A9C1-1E3AED092C3A}" srcOrd="0" destOrd="0" presId="urn:microsoft.com/office/officeart/2008/layout/LinedList"/>
    <dgm:cxn modelId="{7F38AE95-CE51-4DF4-88D2-13AE75A0E74C}" type="presParOf" srcId="{5C69DBF2-A15A-420C-8E0F-BDBFDA5BEF2D}" destId="{E2282EBD-E0C1-4177-BFAE-AD1B981ACEB8}" srcOrd="1" destOrd="0" presId="urn:microsoft.com/office/officeart/2008/layout/LinedList"/>
    <dgm:cxn modelId="{D99A2A81-4A3C-4B49-9980-6032DE0C2D67}" type="presParOf" srcId="{343F1E34-1923-48D4-A071-2D0BD26B27F6}" destId="{4E856F55-9CCD-4E72-A6F4-B9DF6BBD3067}" srcOrd="12" destOrd="0" presId="urn:microsoft.com/office/officeart/2008/layout/LinedList"/>
    <dgm:cxn modelId="{DA20317C-D05E-476B-9FD1-ACD687D26A85}" type="presParOf" srcId="{343F1E34-1923-48D4-A071-2D0BD26B27F6}" destId="{360548BD-D7EE-4BA2-A2D7-953B506CE630}" srcOrd="13" destOrd="0" presId="urn:microsoft.com/office/officeart/2008/layout/LinedList"/>
    <dgm:cxn modelId="{A2C958A7-45A4-46FA-AFE6-B93ED686C524}" type="presParOf" srcId="{360548BD-D7EE-4BA2-A2D7-953B506CE630}" destId="{BC354BA6-A846-41BC-A02A-631E78450DCE}" srcOrd="0" destOrd="0" presId="urn:microsoft.com/office/officeart/2008/layout/LinedList"/>
    <dgm:cxn modelId="{8700AC7C-F96B-49C7-BACB-E64699AC1E3A}" type="presParOf" srcId="{360548BD-D7EE-4BA2-A2D7-953B506CE630}" destId="{92BCC898-CFB9-4CA2-8A52-1BC6E9D97763}" srcOrd="1" destOrd="0" presId="urn:microsoft.com/office/officeart/2008/layout/LinedList"/>
    <dgm:cxn modelId="{5150003E-F86F-4E44-BB7A-BA0A2684E2C8}" type="presParOf" srcId="{343F1E34-1923-48D4-A071-2D0BD26B27F6}" destId="{918A922A-F9B3-4B53-9900-CBA91FB2705C}" srcOrd="14" destOrd="0" presId="urn:microsoft.com/office/officeart/2008/layout/LinedList"/>
    <dgm:cxn modelId="{5F584B01-018A-403C-8FD9-60FF9742C7B9}" type="presParOf" srcId="{343F1E34-1923-48D4-A071-2D0BD26B27F6}" destId="{B968F39E-B34C-4855-8F88-3301E3723A5F}" srcOrd="15" destOrd="0" presId="urn:microsoft.com/office/officeart/2008/layout/LinedList"/>
    <dgm:cxn modelId="{805716FD-0BA2-469F-8AD5-E2A47F1C6CFF}" type="presParOf" srcId="{B968F39E-B34C-4855-8F88-3301E3723A5F}" destId="{3390593F-8B51-4925-9A89-A03DAB8AF75E}" srcOrd="0" destOrd="0" presId="urn:microsoft.com/office/officeart/2008/layout/LinedList"/>
    <dgm:cxn modelId="{B8EF530B-72A1-4667-B2CE-0B4BE09AEB6E}" type="presParOf" srcId="{B968F39E-B34C-4855-8F88-3301E3723A5F}" destId="{AC837449-90B6-43DB-88A1-743DCE073B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B3ED0-599F-4C4A-9FA8-5FEBF1C7F3BA}">
      <dsp:nvSpPr>
        <dsp:cNvPr id="0" name=""/>
        <dsp:cNvSpPr/>
      </dsp:nvSpPr>
      <dsp:spPr>
        <a:xfrm>
          <a:off x="0" y="0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99C9B2-106F-45D7-92A5-0767DE0ED997}">
      <dsp:nvSpPr>
        <dsp:cNvPr id="0" name=""/>
        <dsp:cNvSpPr/>
      </dsp:nvSpPr>
      <dsp:spPr>
        <a:xfrm>
          <a:off x="0" y="0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 has a lot of books.(Tiene muchos libros.)</a:t>
          </a:r>
        </a:p>
      </dsp:txBody>
      <dsp:txXfrm>
        <a:off x="0" y="0"/>
        <a:ext cx="5906327" cy="585830"/>
      </dsp:txXfrm>
    </dsp:sp>
    <dsp:sp modelId="{617CE7E7-403B-4CC7-A994-CF762E8E7F1F}">
      <dsp:nvSpPr>
        <dsp:cNvPr id="0" name=""/>
        <dsp:cNvSpPr/>
      </dsp:nvSpPr>
      <dsp:spPr>
        <a:xfrm>
          <a:off x="0" y="585830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6FFF31-7D29-40F1-9639-050A0BAC49E6}">
      <dsp:nvSpPr>
        <dsp:cNvPr id="0" name=""/>
        <dsp:cNvSpPr/>
      </dsp:nvSpPr>
      <dsp:spPr>
        <a:xfrm>
          <a:off x="0" y="585830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 does not have a lot of books.(No tiene muchos libros.)</a:t>
          </a:r>
        </a:p>
      </dsp:txBody>
      <dsp:txXfrm>
        <a:off x="0" y="585830"/>
        <a:ext cx="5906327" cy="585830"/>
      </dsp:txXfrm>
    </dsp:sp>
    <dsp:sp modelId="{62B5ABEA-032D-4F78-84F0-4C0D7FCEDAC5}">
      <dsp:nvSpPr>
        <dsp:cNvPr id="0" name=""/>
        <dsp:cNvSpPr/>
      </dsp:nvSpPr>
      <dsp:spPr>
        <a:xfrm>
          <a:off x="0" y="1171661"/>
          <a:ext cx="590632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8F3946-E86F-43AD-8C33-87471F4EF43D}">
      <dsp:nvSpPr>
        <dsp:cNvPr id="0" name=""/>
        <dsp:cNvSpPr/>
      </dsp:nvSpPr>
      <dsp:spPr>
        <a:xfrm>
          <a:off x="0" y="1171661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 have lots of money.(Tengo mucho dinero.)</a:t>
          </a:r>
        </a:p>
      </dsp:txBody>
      <dsp:txXfrm>
        <a:off x="0" y="1171661"/>
        <a:ext cx="5906327" cy="585830"/>
      </dsp:txXfrm>
    </dsp:sp>
    <dsp:sp modelId="{28D9CA03-2026-45C1-9F31-049B5A8B403E}">
      <dsp:nvSpPr>
        <dsp:cNvPr id="0" name=""/>
        <dsp:cNvSpPr/>
      </dsp:nvSpPr>
      <dsp:spPr>
        <a:xfrm>
          <a:off x="0" y="1757491"/>
          <a:ext cx="59063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EF8108-8718-4EDA-9A29-3BBD119143AA}">
      <dsp:nvSpPr>
        <dsp:cNvPr id="0" name=""/>
        <dsp:cNvSpPr/>
      </dsp:nvSpPr>
      <dsp:spPr>
        <a:xfrm>
          <a:off x="0" y="1757491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 do not have a lot of money.(No tengo mucho dinero.)</a:t>
          </a:r>
        </a:p>
      </dsp:txBody>
      <dsp:txXfrm>
        <a:off x="0" y="1757491"/>
        <a:ext cx="5906327" cy="585830"/>
      </dsp:txXfrm>
    </dsp:sp>
    <dsp:sp modelId="{642835BB-D6A5-418B-847D-C64CE1840181}">
      <dsp:nvSpPr>
        <dsp:cNvPr id="0" name=""/>
        <dsp:cNvSpPr/>
      </dsp:nvSpPr>
      <dsp:spPr>
        <a:xfrm>
          <a:off x="0" y="2343322"/>
          <a:ext cx="590632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CDC99A-4E28-4EA4-BAA4-CD6CA701F6FC}">
      <dsp:nvSpPr>
        <dsp:cNvPr id="0" name=""/>
        <dsp:cNvSpPr/>
      </dsp:nvSpPr>
      <dsp:spPr>
        <a:xfrm>
          <a:off x="0" y="2343322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I have a lot of work to do.</a:t>
          </a:r>
          <a:endParaRPr lang="en-US" sz="1600" kern="1200"/>
        </a:p>
      </dsp:txBody>
      <dsp:txXfrm>
        <a:off x="0" y="2343322"/>
        <a:ext cx="5906327" cy="585830"/>
      </dsp:txXfrm>
    </dsp:sp>
    <dsp:sp modelId="{B88FBE9D-76DF-4AFF-8B65-A59E772865F2}">
      <dsp:nvSpPr>
        <dsp:cNvPr id="0" name=""/>
        <dsp:cNvSpPr/>
      </dsp:nvSpPr>
      <dsp:spPr>
        <a:xfrm>
          <a:off x="0" y="2929153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573AF7-74E6-44F8-A9C1-1E3AED092C3A}">
      <dsp:nvSpPr>
        <dsp:cNvPr id="0" name=""/>
        <dsp:cNvSpPr/>
      </dsp:nvSpPr>
      <dsp:spPr>
        <a:xfrm>
          <a:off x="0" y="2929153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I have made a lot of mistakes in my life.</a:t>
          </a:r>
          <a:endParaRPr lang="en-US" sz="1600" kern="1200"/>
        </a:p>
      </dsp:txBody>
      <dsp:txXfrm>
        <a:off x="0" y="2929153"/>
        <a:ext cx="5906327" cy="585830"/>
      </dsp:txXfrm>
    </dsp:sp>
    <dsp:sp modelId="{4E856F55-9CCD-4E72-A6F4-B9DF6BBD3067}">
      <dsp:nvSpPr>
        <dsp:cNvPr id="0" name=""/>
        <dsp:cNvSpPr/>
      </dsp:nvSpPr>
      <dsp:spPr>
        <a:xfrm>
          <a:off x="0" y="3514983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354BA6-A846-41BC-A02A-631E78450DCE}">
      <dsp:nvSpPr>
        <dsp:cNvPr id="0" name=""/>
        <dsp:cNvSpPr/>
      </dsp:nvSpPr>
      <dsp:spPr>
        <a:xfrm>
          <a:off x="0" y="3514983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Lots of old movies and songs are in the public domain. </a:t>
          </a:r>
          <a:endParaRPr lang="en-US" sz="1600" kern="1200"/>
        </a:p>
      </dsp:txBody>
      <dsp:txXfrm>
        <a:off x="0" y="3514983"/>
        <a:ext cx="5906327" cy="585830"/>
      </dsp:txXfrm>
    </dsp:sp>
    <dsp:sp modelId="{918A922A-F9B3-4B53-9900-CBA91FB2705C}">
      <dsp:nvSpPr>
        <dsp:cNvPr id="0" name=""/>
        <dsp:cNvSpPr/>
      </dsp:nvSpPr>
      <dsp:spPr>
        <a:xfrm>
          <a:off x="0" y="4100814"/>
          <a:ext cx="590632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90593F-8B51-4925-9A89-A03DAB8AF75E}">
      <dsp:nvSpPr>
        <dsp:cNvPr id="0" name=""/>
        <dsp:cNvSpPr/>
      </dsp:nvSpPr>
      <dsp:spPr>
        <a:xfrm>
          <a:off x="0" y="4100814"/>
          <a:ext cx="5906327" cy="585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Lots of people came to the house to see the new baby.</a:t>
          </a:r>
          <a:endParaRPr lang="en-US" sz="1600" kern="1200"/>
        </a:p>
      </dsp:txBody>
      <dsp:txXfrm>
        <a:off x="0" y="4100814"/>
        <a:ext cx="5906327" cy="585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92EE4-D17F-404F-99A1-E471BD296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sz="6600" dirty="0"/>
              <a:t>QUANTIFIERS, QUANTITIES AND CONTAINERS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7E251-5183-4BA6-816C-067824D8E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71744"/>
          </a:xfrm>
        </p:spPr>
        <p:txBody>
          <a:bodyPr>
            <a:normAutofit/>
          </a:bodyPr>
          <a:lstStyle/>
          <a:p>
            <a:pPr algn="ctr"/>
            <a:r>
              <a:rPr lang="es-MX" sz="2400" dirty="0"/>
              <a:t>Rosas Santos Diana</a:t>
            </a:r>
          </a:p>
          <a:p>
            <a:pPr algn="ctr"/>
            <a:r>
              <a:rPr lang="es-MX" sz="2400" dirty="0"/>
              <a:t>Rodríguez Martínez Estefania Berenice </a:t>
            </a:r>
          </a:p>
        </p:txBody>
      </p:sp>
    </p:spTree>
    <p:extLst>
      <p:ext uri="{BB962C8B-B14F-4D97-AF65-F5344CB8AC3E}">
        <p14:creationId xmlns:p14="http://schemas.microsoft.com/office/powerpoint/2010/main" val="1466867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4F1482-69C3-47D5-95FE-67C0FA2DF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CA5367-149E-428C-B4D8-C1ECC9E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707270D-E137-4545-AE91-4AB1CD422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05051"/>
              </p:ext>
            </p:extLst>
          </p:nvPr>
        </p:nvGraphicFramePr>
        <p:xfrm>
          <a:off x="2032000" y="7196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967573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35348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35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half</a:t>
                      </a:r>
                      <a:r>
                        <a:rPr lang="es-MX" dirty="0"/>
                        <a:t> a </a:t>
                      </a:r>
                      <a:r>
                        <a:rPr lang="es-MX" dirty="0" err="1"/>
                        <a:t>dozen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media docena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58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tonelada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7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pound</a:t>
                      </a:r>
                      <a:r>
                        <a:rPr lang="es-MX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libra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gramme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gramo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2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liter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litro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691360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78D085F-3E24-43BA-B367-0861FEBE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87363">
            <a:off x="1642856" y="3664372"/>
            <a:ext cx="2823127" cy="23770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4CD2E4-6D68-433F-BE61-55F34915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6929">
            <a:off x="8488839" y="3965959"/>
            <a:ext cx="3148888" cy="17922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0C30CB-A394-41DE-96E0-6F57750D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941" y="3629248"/>
            <a:ext cx="2583652" cy="27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2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E49483-2A91-412E-91DA-5EC4623B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89" y="2094834"/>
            <a:ext cx="4737839" cy="2668331"/>
          </a:xfrm>
        </p:spPr>
        <p:txBody>
          <a:bodyPr anchor="ctr">
            <a:normAutofit/>
          </a:bodyPr>
          <a:lstStyle/>
          <a:p>
            <a:pPr algn="ctr"/>
            <a:r>
              <a:rPr lang="es-MX" sz="5400" dirty="0">
                <a:latin typeface="Ink Free" panose="03080402000500000000" pitchFamily="66" charset="0"/>
              </a:rPr>
              <a:t>CONTAINERS Envases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31091-DDF0-468E-85DC-9E99D7E5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901" y="66017"/>
            <a:ext cx="2215484" cy="793536"/>
          </a:xfrm>
          <a:effectLst/>
        </p:spPr>
        <p:txBody>
          <a:bodyPr>
            <a:normAutofit/>
          </a:bodyPr>
          <a:lstStyle/>
          <a:p>
            <a:r>
              <a:rPr lang="es-MX" sz="2000" dirty="0"/>
              <a:t>Bag – bolsa</a:t>
            </a:r>
          </a:p>
          <a:p>
            <a:pPr marL="0" indent="0">
              <a:buNone/>
            </a:pPr>
            <a:endParaRPr lang="es-MX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AB3BE-82CF-4AFB-B542-85CB5550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2851">
            <a:off x="4838511" y="487008"/>
            <a:ext cx="1800273" cy="1800273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63C9FF4-E78F-4C4D-A99B-727519512880}"/>
              </a:ext>
            </a:extLst>
          </p:cNvPr>
          <p:cNvSpPr txBox="1">
            <a:spLocks/>
          </p:cNvSpPr>
          <p:nvPr/>
        </p:nvSpPr>
        <p:spPr>
          <a:xfrm>
            <a:off x="9756428" y="65643"/>
            <a:ext cx="2215484" cy="793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Barrel</a:t>
            </a:r>
            <a:r>
              <a:rPr lang="es-MX" sz="2000" dirty="0"/>
              <a:t> – barril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CB8F680-4567-4E8F-9973-505435430AEC}"/>
              </a:ext>
            </a:extLst>
          </p:cNvPr>
          <p:cNvSpPr txBox="1">
            <a:spLocks/>
          </p:cNvSpPr>
          <p:nvPr/>
        </p:nvSpPr>
        <p:spPr>
          <a:xfrm>
            <a:off x="6081547" y="2337632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Basket</a:t>
            </a:r>
            <a:r>
              <a:rPr lang="es-MX" sz="2000" dirty="0"/>
              <a:t> - canasta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85E3867-4473-400A-9D78-E5BA33669F43}"/>
              </a:ext>
            </a:extLst>
          </p:cNvPr>
          <p:cNvSpPr txBox="1">
            <a:spLocks/>
          </p:cNvSpPr>
          <p:nvPr/>
        </p:nvSpPr>
        <p:spPr>
          <a:xfrm>
            <a:off x="9280843" y="2350426"/>
            <a:ext cx="2514600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Bottle</a:t>
            </a:r>
            <a:r>
              <a:rPr lang="es-MX" sz="2000" dirty="0"/>
              <a:t> - botella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C0ADE84-AE45-4AD9-9082-D9E553986FB2}"/>
              </a:ext>
            </a:extLst>
          </p:cNvPr>
          <p:cNvSpPr txBox="1">
            <a:spLocks/>
          </p:cNvSpPr>
          <p:nvPr/>
        </p:nvSpPr>
        <p:spPr>
          <a:xfrm>
            <a:off x="7539827" y="4518910"/>
            <a:ext cx="2215484" cy="793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Bowl</a:t>
            </a:r>
            <a:r>
              <a:rPr lang="es-MX" sz="2000" dirty="0"/>
              <a:t> – bol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8B2EE35-ED77-4A51-ADD1-AED604CC1585}"/>
              </a:ext>
            </a:extLst>
          </p:cNvPr>
          <p:cNvSpPr txBox="1">
            <a:spLocks/>
          </p:cNvSpPr>
          <p:nvPr/>
        </p:nvSpPr>
        <p:spPr>
          <a:xfrm>
            <a:off x="4781366" y="4684501"/>
            <a:ext cx="2215484" cy="793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Box - caja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0B9B182D-45E8-4A22-A2C9-C1E24DC72C61}"/>
              </a:ext>
            </a:extLst>
          </p:cNvPr>
          <p:cNvSpPr txBox="1">
            <a:spLocks/>
          </p:cNvSpPr>
          <p:nvPr/>
        </p:nvSpPr>
        <p:spPr>
          <a:xfrm>
            <a:off x="6690378" y="161925"/>
            <a:ext cx="2514600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Bucket</a:t>
            </a:r>
            <a:r>
              <a:rPr lang="es-MX" sz="2000" dirty="0"/>
              <a:t> – balde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98E9A19A-35DB-4321-8F4C-78BB5AB01003}"/>
              </a:ext>
            </a:extLst>
          </p:cNvPr>
          <p:cNvSpPr txBox="1">
            <a:spLocks/>
          </p:cNvSpPr>
          <p:nvPr/>
        </p:nvSpPr>
        <p:spPr>
          <a:xfrm>
            <a:off x="10151359" y="4731787"/>
            <a:ext cx="2215484" cy="793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Can - lata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5BB97E-2EFE-4B9F-B1AC-4C8DFE45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055" y="2710540"/>
            <a:ext cx="1763136" cy="1763136"/>
          </a:xfrm>
          <a:prstGeom prst="rect">
            <a:avLst/>
          </a:prstGeom>
        </p:spPr>
      </p:pic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4135B48-5436-40D8-8886-B9348C03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01" y="2708272"/>
            <a:ext cx="1863747" cy="18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las imágenes de origen">
            <a:extLst>
              <a:ext uri="{FF2B5EF4-FFF2-40B4-BE49-F238E27FC236}">
                <a16:creationId xmlns:a16="http://schemas.microsoft.com/office/drawing/2014/main" id="{A53EE17D-1F92-4AFE-8B9E-89C08B16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560" y="5207287"/>
            <a:ext cx="1467352" cy="14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las imágenes de origen">
            <a:extLst>
              <a:ext uri="{FF2B5EF4-FFF2-40B4-BE49-F238E27FC236}">
                <a16:creationId xmlns:a16="http://schemas.microsoft.com/office/drawing/2014/main" id="{3FB00806-12DF-4075-A86B-B7C482E37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57" y="5045047"/>
            <a:ext cx="1838924" cy="18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D08B6C3E-8969-469B-B6A6-87F4270C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15" y="250776"/>
            <a:ext cx="1800880" cy="18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las imágenes de origen">
            <a:extLst>
              <a:ext uri="{FF2B5EF4-FFF2-40B4-BE49-F238E27FC236}">
                <a16:creationId xmlns:a16="http://schemas.microsoft.com/office/drawing/2014/main" id="{57A3616A-1C00-4BED-A7C9-B4A9F3FF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61" y="452516"/>
            <a:ext cx="1399347" cy="167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r las imágenes de origen">
            <a:extLst>
              <a:ext uri="{FF2B5EF4-FFF2-40B4-BE49-F238E27FC236}">
                <a16:creationId xmlns:a16="http://schemas.microsoft.com/office/drawing/2014/main" id="{698FA767-F74F-43A5-B0C8-C759F32E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213" y="4952618"/>
            <a:ext cx="1590854" cy="15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4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F7FF7DD-F19A-4481-9B69-86992DE5BB9E}"/>
              </a:ext>
            </a:extLst>
          </p:cNvPr>
          <p:cNvSpPr txBox="1">
            <a:spLocks/>
          </p:cNvSpPr>
          <p:nvPr/>
        </p:nvSpPr>
        <p:spPr>
          <a:xfrm>
            <a:off x="179445" y="315177"/>
            <a:ext cx="3465286" cy="5802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Spray can – atomizador 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5654D692-06CB-43D9-A9B2-03A2F627A381}"/>
              </a:ext>
            </a:extLst>
          </p:cNvPr>
          <p:cNvSpPr txBox="1">
            <a:spLocks/>
          </p:cNvSpPr>
          <p:nvPr/>
        </p:nvSpPr>
        <p:spPr>
          <a:xfrm>
            <a:off x="3214126" y="1076565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Sack</a:t>
            </a:r>
            <a:r>
              <a:rPr lang="es-MX" sz="2000" dirty="0"/>
              <a:t> – costal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B14A817-AC15-4751-91C0-8D33FCD4CA16}"/>
              </a:ext>
            </a:extLst>
          </p:cNvPr>
          <p:cNvSpPr txBox="1">
            <a:spLocks/>
          </p:cNvSpPr>
          <p:nvPr/>
        </p:nvSpPr>
        <p:spPr>
          <a:xfrm>
            <a:off x="214785" y="3326449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Jug - jarra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2FD30D5C-E4A4-4CCB-9638-F383AEDDE777}"/>
              </a:ext>
            </a:extLst>
          </p:cNvPr>
          <p:cNvSpPr txBox="1">
            <a:spLocks/>
          </p:cNvSpPr>
          <p:nvPr/>
        </p:nvSpPr>
        <p:spPr>
          <a:xfrm>
            <a:off x="1230673" y="2581836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2000" dirty="0"/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C41039AC-D47E-4466-B498-1496502DCC7C}"/>
              </a:ext>
            </a:extLst>
          </p:cNvPr>
          <p:cNvSpPr txBox="1">
            <a:spLocks/>
          </p:cNvSpPr>
          <p:nvPr/>
        </p:nvSpPr>
        <p:spPr>
          <a:xfrm>
            <a:off x="9157200" y="464792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Glass</a:t>
            </a:r>
            <a:r>
              <a:rPr lang="es-MX" sz="2000" dirty="0"/>
              <a:t> - vaso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79B91263-00F8-483D-B924-19998B90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4107">
            <a:off x="746448" y="665351"/>
            <a:ext cx="1749030" cy="17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 las imágenes de origen">
            <a:extLst>
              <a:ext uri="{FF2B5EF4-FFF2-40B4-BE49-F238E27FC236}">
                <a16:creationId xmlns:a16="http://schemas.microsoft.com/office/drawing/2014/main" id="{9E6A9B3B-9C1E-48C4-8F75-4A9BA70A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3" y="3729852"/>
            <a:ext cx="1415280" cy="14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 las imágenes de origen">
            <a:extLst>
              <a:ext uri="{FF2B5EF4-FFF2-40B4-BE49-F238E27FC236}">
                <a16:creationId xmlns:a16="http://schemas.microsoft.com/office/drawing/2014/main" id="{719105E5-41BE-447C-B39E-BB220BCD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391" y="1633006"/>
            <a:ext cx="1749889" cy="14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er las imágenes de origen">
            <a:extLst>
              <a:ext uri="{FF2B5EF4-FFF2-40B4-BE49-F238E27FC236}">
                <a16:creationId xmlns:a16="http://schemas.microsoft.com/office/drawing/2014/main" id="{8C627A4F-8578-44E2-A2E0-B522E602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721" y="844204"/>
            <a:ext cx="1896606" cy="20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1349634F-48CD-4030-B179-B4EB0B76C76C}"/>
              </a:ext>
            </a:extLst>
          </p:cNvPr>
          <p:cNvSpPr txBox="1">
            <a:spLocks/>
          </p:cNvSpPr>
          <p:nvPr/>
        </p:nvSpPr>
        <p:spPr>
          <a:xfrm>
            <a:off x="5861547" y="538445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Jar – frasco 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F42D4904-D816-4D93-BFB5-F99FD9EE7BC5}"/>
              </a:ext>
            </a:extLst>
          </p:cNvPr>
          <p:cNvSpPr txBox="1">
            <a:spLocks/>
          </p:cNvSpPr>
          <p:nvPr/>
        </p:nvSpPr>
        <p:spPr>
          <a:xfrm>
            <a:off x="2656476" y="4416918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Envelope</a:t>
            </a:r>
            <a:r>
              <a:rPr lang="es-MX" sz="2000" dirty="0"/>
              <a:t> – sobre (de carta)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C873D398-2536-4994-B38E-DC1F4841A72E}"/>
              </a:ext>
            </a:extLst>
          </p:cNvPr>
          <p:cNvSpPr txBox="1">
            <a:spLocks/>
          </p:cNvSpPr>
          <p:nvPr/>
        </p:nvSpPr>
        <p:spPr>
          <a:xfrm>
            <a:off x="9460071" y="3752543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err="1"/>
              <a:t>Pot</a:t>
            </a:r>
            <a:r>
              <a:rPr lang="es-MX" sz="2000" dirty="0"/>
              <a:t> – tarro 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0CF95B3A-3610-43BA-85CD-FD6BE5C38B77}"/>
              </a:ext>
            </a:extLst>
          </p:cNvPr>
          <p:cNvSpPr txBox="1">
            <a:spLocks/>
          </p:cNvSpPr>
          <p:nvPr/>
        </p:nvSpPr>
        <p:spPr>
          <a:xfrm>
            <a:off x="6369879" y="3570249"/>
            <a:ext cx="2851607" cy="700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Cup - taza</a:t>
            </a:r>
          </a:p>
          <a:p>
            <a:pPr marL="0" indent="0">
              <a:buFont typeface="Wingdings 2" charset="2"/>
              <a:buNone/>
            </a:pPr>
            <a:endParaRPr lang="es-MX" sz="2000" dirty="0"/>
          </a:p>
        </p:txBody>
      </p:sp>
      <p:pic>
        <p:nvPicPr>
          <p:cNvPr id="2058" name="Picture 10" descr="Ver las imágenes de origen">
            <a:extLst>
              <a:ext uri="{FF2B5EF4-FFF2-40B4-BE49-F238E27FC236}">
                <a16:creationId xmlns:a16="http://schemas.microsoft.com/office/drawing/2014/main" id="{A49731F1-302A-48CC-8259-A25A25E5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94" y="3978627"/>
            <a:ext cx="1553204" cy="15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er las imágenes de origen">
            <a:extLst>
              <a:ext uri="{FF2B5EF4-FFF2-40B4-BE49-F238E27FC236}">
                <a16:creationId xmlns:a16="http://schemas.microsoft.com/office/drawing/2014/main" id="{12D00AB9-F10E-497B-9D59-526A1095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953">
            <a:off x="9478475" y="4437013"/>
            <a:ext cx="1643890" cy="164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r las imágenes de origen">
            <a:extLst>
              <a:ext uri="{FF2B5EF4-FFF2-40B4-BE49-F238E27FC236}">
                <a16:creationId xmlns:a16="http://schemas.microsoft.com/office/drawing/2014/main" id="{92C009B4-7258-4965-9A5B-553777BF8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847" y="5253452"/>
            <a:ext cx="1901687" cy="10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er las imágenes de origen">
            <a:extLst>
              <a:ext uri="{FF2B5EF4-FFF2-40B4-BE49-F238E27FC236}">
                <a16:creationId xmlns:a16="http://schemas.microsoft.com/office/drawing/2014/main" id="{88397F24-D066-429C-9E14-A786197C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3236">
            <a:off x="6476363" y="1079235"/>
            <a:ext cx="1692631" cy="16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2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40F67D98-750F-4733-BB6A-B020EFD21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091" t="318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5C60A186-1633-47C2-86CB-E65B83AC4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7A7059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FAF5D5-191A-49E3-AD1D-FC46E20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71759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ross-section of a plant stem under a microscope">
            <a:extLst>
              <a:ext uri="{FF2B5EF4-FFF2-40B4-BE49-F238E27FC236}">
                <a16:creationId xmlns:a16="http://schemas.microsoft.com/office/drawing/2014/main" id="{6BFC83F4-AB3B-4D08-819F-8EEFDD3F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778" b="129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E503C2-1C76-45CE-AFCD-7D16F28B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449147"/>
            <a:ext cx="11381979" cy="5408843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endParaRPr lang="en-US" sz="5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E67209-E793-413B-B7A0-0DFCFEE4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11" y="2255569"/>
            <a:ext cx="3968840" cy="37737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7FE22E-AAEC-49FD-82C5-DCD9D22BED8C}"/>
              </a:ext>
            </a:extLst>
          </p:cNvPr>
          <p:cNvSpPr txBox="1"/>
          <p:nvPr/>
        </p:nvSpPr>
        <p:spPr>
          <a:xfrm>
            <a:off x="2245733" y="718910"/>
            <a:ext cx="634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EFEFE"/>
                </a:solidFill>
                <a:latin typeface="Ink Free" panose="03080402000500000000" pitchFamily="66" charset="0"/>
                <a:ea typeface="+mj-ea"/>
                <a:cs typeface="+mj-cs"/>
              </a:rPr>
              <a:t>QUANTIFIERS</a:t>
            </a:r>
            <a:endParaRPr lang="es-MX" sz="2000" dirty="0">
              <a:latin typeface="Ink Free" panose="03080402000500000000" pitchFamily="66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D86D22-0392-4B47-AB8F-29879BC1CA23}"/>
              </a:ext>
            </a:extLst>
          </p:cNvPr>
          <p:cNvSpPr txBox="1"/>
          <p:nvPr/>
        </p:nvSpPr>
        <p:spPr>
          <a:xfrm>
            <a:off x="6500989" y="2402430"/>
            <a:ext cx="4881011" cy="355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We use quantifiers when we want to give someone information about the number of something: 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how much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 or 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how many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.</a:t>
            </a:r>
          </a:p>
          <a:p>
            <a:pPr lvl="0" defTabSz="9144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endParaRPr lang="en-US" sz="2400" dirty="0">
              <a:solidFill>
                <a:schemeClr val="tx1">
                  <a:alpha val="80000"/>
                </a:schemeClr>
              </a:solidFill>
              <a:latin typeface="Bahnschrift Light" panose="020B0502040204020203" pitchFamily="34" charset="0"/>
            </a:endParaRPr>
          </a:p>
          <a:p>
            <a:pPr marL="342900" lvl="0" indent="-34290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We can use these quantifiers with 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both count and </a:t>
            </a:r>
            <a:r>
              <a:rPr lang="en-US" sz="2400" b="1" dirty="0" err="1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uncount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Bahnschrift Light" panose="020B0502040204020203" pitchFamily="34" charset="0"/>
              </a:rPr>
              <a:t>nouns:</a:t>
            </a:r>
          </a:p>
        </p:txBody>
      </p:sp>
    </p:spTree>
    <p:extLst>
      <p:ext uri="{BB962C8B-B14F-4D97-AF65-F5344CB8AC3E}">
        <p14:creationId xmlns:p14="http://schemas.microsoft.com/office/powerpoint/2010/main" val="22066085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F0C92-012D-46D5-911E-E3D25A28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Many/Much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533287-2B03-45E7-BF3C-2314EB7684E3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/>
              <a:t>There are not many tourists.(No hay muchos turistas.)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/>
              <a:t>How many cats do you have?(¿Cuántos gatos tienes?)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/>
              <a:t>We have many friends.(Tenemos muchos amigos.)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50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/>
              <a:t> There is not much time .(No hay mucho tiempo.)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/>
              <a:t>How much money does he have?(¿Cuánto dinero tiene?)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/>
              <a:t> We have much to do!(¡Tenemos mucho que hacer!)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BAFCD8-24C8-4C50-8DFE-ABA91D0B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442891"/>
            <a:ext cx="6277349" cy="365655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4591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D2084A-8548-42D6-A226-0E2EF2FA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 fontScale="90000"/>
          </a:bodyPr>
          <a:lstStyle/>
          <a:p>
            <a:pPr algn="ctr"/>
            <a:r>
              <a:rPr lang="es-MX" sz="6000" dirty="0" err="1">
                <a:solidFill>
                  <a:srgbClr val="000000"/>
                </a:solidFill>
                <a:latin typeface="Showcard Gothic" panose="04020904020102020604" pitchFamily="82" charset="0"/>
              </a:rPr>
              <a:t>Some</a:t>
            </a:r>
            <a:r>
              <a:rPr lang="es-MX" sz="6000" dirty="0">
                <a:solidFill>
                  <a:srgbClr val="000000"/>
                </a:solidFill>
                <a:latin typeface="Showcard Gothic" panose="04020904020102020604" pitchFamily="82" charset="0"/>
              </a:rPr>
              <a:t> / </a:t>
            </a:r>
            <a:r>
              <a:rPr lang="es-MX" sz="6000" dirty="0" err="1">
                <a:solidFill>
                  <a:srgbClr val="000000"/>
                </a:solidFill>
                <a:latin typeface="Showcard Gothic" panose="04020904020102020604" pitchFamily="82" charset="0"/>
              </a:rPr>
              <a:t>Any</a:t>
            </a:r>
            <a:r>
              <a:rPr lang="es-MX" sz="6000" dirty="0">
                <a:solidFill>
                  <a:srgbClr val="000000"/>
                </a:solidFill>
                <a:latin typeface="Showcard Gothic" panose="04020904020102020604" pitchFamily="82" charset="0"/>
              </a:rPr>
              <a:t> </a:t>
            </a:r>
            <a:endParaRPr lang="es-MX" sz="6000" dirty="0">
              <a:solidFill>
                <a:schemeClr val="tx1"/>
              </a:solidFill>
              <a:latin typeface="Showcard Gothic" panose="04020904020102020604" pitchFamily="8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CC2B3BE-E62E-4FB4-AB0E-8A1A63E52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556" y="2289342"/>
            <a:ext cx="4810161" cy="18167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094B1E-5FBA-42C5-933B-99580D338591}"/>
              </a:ext>
            </a:extLst>
          </p:cNvPr>
          <p:cNvSpPr txBox="1"/>
          <p:nvPr/>
        </p:nvSpPr>
        <p:spPr>
          <a:xfrm>
            <a:off x="6159264" y="2436655"/>
            <a:ext cx="5140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use some and any, when we want to express an indeterminate quantity when referring to a noun but we don't want to say exactly what that quantity is.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9DFF212-0923-4360-9062-E950C3307A61}"/>
              </a:ext>
            </a:extLst>
          </p:cNvPr>
          <p:cNvSpPr/>
          <p:nvPr/>
        </p:nvSpPr>
        <p:spPr>
          <a:xfrm>
            <a:off x="993098" y="4280451"/>
            <a:ext cx="5500089" cy="1816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  <a:latin typeface="Bodoni MT Black" panose="02070A03080606020203" pitchFamily="18" charset="0"/>
              </a:rPr>
              <a:t>Some: 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000000"/>
                </a:solidFill>
                <a:latin typeface="Segoe Script" panose="030B0504020000000003" pitchFamily="66" charset="0"/>
              </a:rPr>
              <a:t>Some people in the office prefer to have lunch outside.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000000"/>
                </a:solidFill>
                <a:latin typeface="Segoe Script" panose="030B0504020000000003" pitchFamily="66" charset="0"/>
              </a:rPr>
              <a:t>Would you like some coffee?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0FCF023-AD28-4DAF-965E-C55E10AD5E68}"/>
              </a:ext>
            </a:extLst>
          </p:cNvPr>
          <p:cNvSpPr/>
          <p:nvPr/>
        </p:nvSpPr>
        <p:spPr>
          <a:xfrm>
            <a:off x="6586330" y="4135924"/>
            <a:ext cx="4968577" cy="19287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Bodoni MT Black" panose="02070A03080606020203" pitchFamily="18" charset="0"/>
              </a:rPr>
              <a:t>Any: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Segoe Script" panose="030B0504020000000003" pitchFamily="66" charset="0"/>
              </a:rPr>
              <a:t>I haven’t received any emails from my boss.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Segoe Script" panose="030B0504020000000003" pitchFamily="66" charset="0"/>
              </a:rPr>
              <a:t>Do you have any questions for me?</a:t>
            </a:r>
          </a:p>
        </p:txBody>
      </p:sp>
    </p:spTree>
    <p:extLst>
      <p:ext uri="{BB962C8B-B14F-4D97-AF65-F5344CB8AC3E}">
        <p14:creationId xmlns:p14="http://schemas.microsoft.com/office/powerpoint/2010/main" val="225189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E2FF6-2F44-4874-92BD-06C535BB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2045229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s-MX" sz="4800" dirty="0">
                <a:solidFill>
                  <a:schemeClr val="tx1"/>
                </a:solidFill>
              </a:rPr>
              <a:t>No-</a:t>
            </a:r>
            <a:r>
              <a:rPr lang="es-MX" sz="4800" dirty="0" err="1">
                <a:solidFill>
                  <a:schemeClr val="tx1"/>
                </a:solidFill>
              </a:rPr>
              <a:t>None</a:t>
            </a:r>
            <a:endParaRPr lang="es-MX" sz="48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B84D7-1229-4846-9C8B-568C12F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 dirty="0"/>
              <a:t>I’ve got no time for you.</a:t>
            </a:r>
          </a:p>
          <a:p>
            <a:r>
              <a:rPr lang="en-US" sz="1600" dirty="0"/>
              <a:t>She has no friends</a:t>
            </a:r>
          </a:p>
          <a:p>
            <a:r>
              <a:rPr lang="en-US" sz="1600" dirty="0"/>
              <a:t>None of my children have been ill.</a:t>
            </a:r>
          </a:p>
          <a:p>
            <a:r>
              <a:rPr lang="en-US" sz="1600" dirty="0"/>
              <a:t>The judge believed none of what she said.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s-MX" sz="1600" dirty="0" err="1"/>
              <a:t>How</a:t>
            </a:r>
            <a:r>
              <a:rPr lang="es-MX" sz="1600" dirty="0"/>
              <a:t> </a:t>
            </a:r>
            <a:r>
              <a:rPr lang="es-MX" sz="1600" dirty="0" err="1"/>
              <a:t>many</a:t>
            </a:r>
            <a:r>
              <a:rPr lang="es-MX" sz="1600" dirty="0"/>
              <a:t> </a:t>
            </a:r>
            <a:r>
              <a:rPr lang="es-MX" sz="1600" dirty="0" err="1"/>
              <a:t>pencils</a:t>
            </a:r>
            <a:r>
              <a:rPr lang="es-MX" sz="1600" dirty="0"/>
              <a:t> are </a:t>
            </a:r>
            <a:r>
              <a:rPr lang="es-MX" sz="1600" dirty="0" err="1"/>
              <a:t>there</a:t>
            </a:r>
            <a:r>
              <a:rPr lang="es-MX" sz="1600" dirty="0"/>
              <a:t>? </a:t>
            </a:r>
            <a:r>
              <a:rPr lang="es-MX" sz="1600" dirty="0" err="1"/>
              <a:t>None</a:t>
            </a:r>
            <a:r>
              <a:rPr lang="es-MX" sz="1600" dirty="0"/>
              <a:t>.(¿Cuántos lápices hay? Ninguno.)</a:t>
            </a:r>
          </a:p>
          <a:p>
            <a:pPr marL="0" indent="0">
              <a:buNone/>
            </a:pPr>
            <a:r>
              <a:rPr lang="es-MX" sz="1600" dirty="0" err="1"/>
              <a:t>There</a:t>
            </a:r>
            <a:r>
              <a:rPr lang="es-MX" sz="1600" dirty="0"/>
              <a:t> are no </a:t>
            </a:r>
            <a:r>
              <a:rPr lang="es-MX" sz="1600" dirty="0" err="1"/>
              <a:t>pencils</a:t>
            </a:r>
            <a:r>
              <a:rPr lang="es-MX" sz="1600" dirty="0"/>
              <a:t>.(No hay lápices.)</a:t>
            </a:r>
          </a:p>
          <a:p>
            <a:pPr marL="0" indent="0">
              <a:buNone/>
            </a:pPr>
            <a:r>
              <a:rPr lang="es-MX" sz="1600" dirty="0" err="1"/>
              <a:t>How</a:t>
            </a:r>
            <a:r>
              <a:rPr lang="es-MX" sz="1600" dirty="0"/>
              <a:t> </a:t>
            </a:r>
            <a:r>
              <a:rPr lang="es-MX" sz="1600" dirty="0" err="1"/>
              <a:t>much</a:t>
            </a:r>
            <a:r>
              <a:rPr lang="es-MX" sz="1600" dirty="0"/>
              <a:t> </a:t>
            </a:r>
            <a:r>
              <a:rPr lang="es-MX" sz="1600" dirty="0" err="1"/>
              <a:t>money</a:t>
            </a:r>
            <a:r>
              <a:rPr lang="es-MX" sz="1600" dirty="0"/>
              <a:t> do </a:t>
            </a:r>
            <a:r>
              <a:rPr lang="es-MX" sz="1600" dirty="0" err="1"/>
              <a:t>you</a:t>
            </a:r>
            <a:r>
              <a:rPr lang="es-MX" sz="1600" dirty="0"/>
              <a:t> </a:t>
            </a:r>
            <a:r>
              <a:rPr lang="es-MX" sz="1600" dirty="0" err="1"/>
              <a:t>have</a:t>
            </a:r>
            <a:r>
              <a:rPr lang="es-MX" sz="1600" dirty="0"/>
              <a:t>? </a:t>
            </a:r>
            <a:r>
              <a:rPr lang="es-MX" sz="1600" dirty="0" err="1"/>
              <a:t>None</a:t>
            </a:r>
            <a:r>
              <a:rPr lang="es-MX" sz="1600" dirty="0"/>
              <a:t>.(¿Cuánto dinero tienes? Nada.)</a:t>
            </a:r>
          </a:p>
          <a:p>
            <a:pPr marL="0" indent="0">
              <a:buNone/>
            </a:pPr>
            <a:r>
              <a:rPr lang="es-MX" sz="1600" dirty="0"/>
              <a:t>I </a:t>
            </a:r>
            <a:r>
              <a:rPr lang="es-MX" sz="1600" dirty="0" err="1"/>
              <a:t>have</a:t>
            </a:r>
            <a:r>
              <a:rPr lang="es-MX" sz="1600" dirty="0"/>
              <a:t> no </a:t>
            </a:r>
            <a:r>
              <a:rPr lang="es-MX" sz="1600" dirty="0" err="1"/>
              <a:t>money</a:t>
            </a:r>
            <a:r>
              <a:rPr lang="es-MX" sz="1600" dirty="0"/>
              <a:t>.(No tengo dinero.)</a:t>
            </a:r>
          </a:p>
          <a:p>
            <a:pPr marL="0" indent="0">
              <a:buNone/>
            </a:pP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6E73D-EEFB-4A40-98E7-AD181F3C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2" y="2821133"/>
            <a:ext cx="394445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7185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A9072A-60EE-4078-B839-7B32CA29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54" y="373630"/>
            <a:ext cx="3677784" cy="3055369"/>
          </a:xfrm>
        </p:spPr>
        <p:txBody>
          <a:bodyPr anchor="t">
            <a:normAutofit/>
          </a:bodyPr>
          <a:lstStyle/>
          <a:p>
            <a:r>
              <a:rPr lang="en-US" sz="6000" dirty="0">
                <a:latin typeface="Showcard Gothic" panose="04020904020102020604" pitchFamily="82" charset="0"/>
              </a:rPr>
              <a:t>A lots of/ lost of</a:t>
            </a:r>
            <a:endParaRPr lang="es-MX" sz="6000" dirty="0">
              <a:latin typeface="Showcard Gothic" panose="04020904020102020604" pitchFamily="82" charset="0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EA27FA1-4655-40BF-B842-3FF1EC702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115810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30D4524-C272-4BE7-8D75-364AE5744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90" y="3163940"/>
            <a:ext cx="3160298" cy="36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DE35D-EC81-48FA-BD67-FE43BED9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s-MX" dirty="0"/>
              <a:t>Little/ a Little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35EA80-9FA0-4BE3-865D-2F99E4B8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/>
              <a:t>Little: </a:t>
            </a:r>
          </a:p>
          <a:p>
            <a:r>
              <a:rPr lang="es-MX"/>
              <a:t>I had little time to prepare my exam and I failed.</a:t>
            </a:r>
          </a:p>
          <a:p>
            <a:r>
              <a:rPr lang="es-MX"/>
              <a:t>I have little money, I can’t buy a new car.</a:t>
            </a:r>
          </a:p>
          <a:p>
            <a:endParaRPr lang="es-MX"/>
          </a:p>
          <a:p>
            <a:pPr marL="0" indent="0">
              <a:buNone/>
            </a:pPr>
            <a:r>
              <a:rPr lang="es-MX"/>
              <a:t>A little: </a:t>
            </a:r>
          </a:p>
          <a:p>
            <a:r>
              <a:rPr lang="es-MX"/>
              <a:t>I have a little money, enough for a new dress.</a:t>
            </a:r>
          </a:p>
          <a:p>
            <a:r>
              <a:rPr lang="es-MX"/>
              <a:t>She saves a little money every month.</a:t>
            </a:r>
          </a:p>
          <a:p>
            <a:pPr marL="0" indent="0">
              <a:buNone/>
            </a:pPr>
            <a:endParaRPr lang="es-MX"/>
          </a:p>
          <a:p>
            <a:endParaRPr lang="es-MX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1B0F73-CDAB-4F69-AAA3-082C58301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39" b="5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1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AA78F1-22DD-4E65-AEAF-A4BF9BE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154307"/>
            <a:ext cx="10571998" cy="970450"/>
          </a:xfrm>
        </p:spPr>
        <p:txBody>
          <a:bodyPr>
            <a:normAutofit/>
          </a:bodyPr>
          <a:lstStyle/>
          <a:p>
            <a:r>
              <a:rPr lang="es-MX" sz="5400" dirty="0" err="1">
                <a:latin typeface="Bauhaus 93" panose="04030905020B02020C02" pitchFamily="82" charset="0"/>
              </a:rPr>
              <a:t>Few</a:t>
            </a:r>
            <a:r>
              <a:rPr lang="es-MX" sz="5400" dirty="0">
                <a:latin typeface="Bauhaus 93" panose="04030905020B02020C02" pitchFamily="82" charset="0"/>
              </a:rPr>
              <a:t>/ a </a:t>
            </a:r>
            <a:r>
              <a:rPr lang="es-MX" sz="5400" dirty="0" err="1">
                <a:latin typeface="Bauhaus 93" panose="04030905020B02020C02" pitchFamily="82" charset="0"/>
              </a:rPr>
              <a:t>Few</a:t>
            </a:r>
            <a:endParaRPr lang="es-MX" sz="5400" dirty="0">
              <a:latin typeface="Bauhaus 93" panose="04030905020B02020C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392616-48D8-40CE-9698-901F418B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1369376"/>
            <a:ext cx="3719797" cy="289214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3CEBC8-3414-4A60-A0A9-F2E1D3DCF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440" y="733243"/>
            <a:ext cx="6968094" cy="3687821"/>
          </a:xfrm>
          <a:effectLst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latin typeface="Ink Free" panose="03080402000500000000" pitchFamily="66" charset="0"/>
              </a:rPr>
              <a:t>Few:</a:t>
            </a:r>
            <a:endParaRPr lang="en-US" sz="2800" dirty="0">
              <a:latin typeface="Ink Free" panose="03080402000500000000" pitchFamily="66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latin typeface="Ink Free" panose="03080402000500000000" pitchFamily="66" charset="0"/>
              </a:rPr>
              <a:t>She had</a:t>
            </a:r>
            <a:r>
              <a:rPr lang="en-US" sz="2400" dirty="0">
                <a:latin typeface="Ink Free" panose="03080402000500000000" pitchFamily="66" charset="0"/>
              </a:rPr>
              <a:t> </a:t>
            </a:r>
            <a:r>
              <a:rPr lang="en-US" sz="2400" i="1" dirty="0">
                <a:latin typeface="Ink Free" panose="03080402000500000000" pitchFamily="66" charset="0"/>
              </a:rPr>
              <a:t>few</a:t>
            </a:r>
            <a:r>
              <a:rPr lang="en-US" sz="2400" dirty="0">
                <a:latin typeface="Ink Free" panose="03080402000500000000" pitchFamily="66" charset="0"/>
              </a:rPr>
              <a:t> </a:t>
            </a:r>
            <a:r>
              <a:rPr lang="en-US" sz="2400" i="1" dirty="0">
                <a:latin typeface="Ink Free" panose="03080402000500000000" pitchFamily="66" charset="0"/>
              </a:rPr>
              <a:t>moments on her own.</a:t>
            </a:r>
            <a:endParaRPr lang="en-US" sz="2400" dirty="0">
              <a:latin typeface="Ink Free" panose="03080402000500000000" pitchFamily="66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latin typeface="Ink Free" panose="03080402000500000000" pitchFamily="66" charset="0"/>
              </a:rPr>
              <a:t>Few cities in the world can compete with Paris.</a:t>
            </a:r>
            <a:endParaRPr lang="en-US" sz="2400" dirty="0">
              <a:latin typeface="Ink Free" panose="03080402000500000000" pitchFamily="66" charset="0"/>
            </a:endParaRPr>
          </a:p>
          <a:p>
            <a:pPr marL="0" indent="0">
              <a:buNone/>
            </a:pPr>
            <a:r>
              <a:rPr lang="en-US" sz="2800" b="1" dirty="0">
                <a:latin typeface="Ink Free" panose="03080402000500000000" pitchFamily="66" charset="0"/>
              </a:rPr>
              <a:t>A few:</a:t>
            </a:r>
            <a:endParaRPr lang="en-US" sz="2800" dirty="0">
              <a:latin typeface="Ink Free" panose="03080402000500000000" pitchFamily="66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latin typeface="Ink Free" panose="03080402000500000000" pitchFamily="66" charset="0"/>
              </a:rPr>
              <a:t>We stayed</a:t>
            </a:r>
            <a:r>
              <a:rPr lang="en-US" sz="2400" dirty="0">
                <a:latin typeface="Ink Free" panose="03080402000500000000" pitchFamily="66" charset="0"/>
              </a:rPr>
              <a:t> </a:t>
            </a:r>
            <a:r>
              <a:rPr lang="en-US" sz="2400" i="1" dirty="0">
                <a:latin typeface="Ink Free" panose="03080402000500000000" pitchFamily="66" charset="0"/>
              </a:rPr>
              <a:t>a few</a:t>
            </a:r>
            <a:r>
              <a:rPr lang="en-US" sz="2400" dirty="0">
                <a:latin typeface="Ink Free" panose="03080402000500000000" pitchFamily="66" charset="0"/>
              </a:rPr>
              <a:t> </a:t>
            </a:r>
            <a:r>
              <a:rPr lang="en-US" sz="2400" i="1" dirty="0">
                <a:latin typeface="Ink Free" panose="03080402000500000000" pitchFamily="66" charset="0"/>
              </a:rPr>
              <a:t>days in Paris visiting its museums.</a:t>
            </a:r>
            <a:endParaRPr lang="en-US" sz="2400" dirty="0">
              <a:latin typeface="Ink Free" panose="03080402000500000000" pitchFamily="66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latin typeface="Ink Free" panose="03080402000500000000" pitchFamily="66" charset="0"/>
              </a:rPr>
              <a:t>I just need a few hours to finish my book.</a:t>
            </a:r>
            <a:endParaRPr lang="en-US" sz="2400" dirty="0">
              <a:latin typeface="Ink Free" panose="03080402000500000000" pitchFamily="66" charset="0"/>
            </a:endParaRPr>
          </a:p>
          <a:p>
            <a:endParaRPr lang="es-MX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0" y="5154307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7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C97A7A-2A65-4640-9C78-9BA2108D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923" y="1035143"/>
            <a:ext cx="9638153" cy="177431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Ink Free" panose="03080402000500000000" pitchFamily="66" charset="0"/>
              </a:rPr>
              <a:t>QUANTITIES - </a:t>
            </a:r>
            <a:r>
              <a:rPr lang="en-US" sz="5400" dirty="0" err="1">
                <a:solidFill>
                  <a:schemeClr val="tx1"/>
                </a:solidFill>
                <a:latin typeface="Ink Free" panose="03080402000500000000" pitchFamily="66" charset="0"/>
              </a:rPr>
              <a:t>Cantidades</a:t>
            </a:r>
            <a:br>
              <a:rPr lang="en-US" sz="5400" dirty="0">
                <a:solidFill>
                  <a:schemeClr val="tx1"/>
                </a:solidFill>
                <a:latin typeface="Ink Free" panose="03080402000500000000" pitchFamily="66" charset="0"/>
              </a:rPr>
            </a:br>
            <a:endParaRPr lang="en-US" sz="5400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7EB7599-DEDB-4372-85E2-5683E0B25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657183"/>
              </p:ext>
            </p:extLst>
          </p:nvPr>
        </p:nvGraphicFramePr>
        <p:xfrm>
          <a:off x="2964171" y="1922301"/>
          <a:ext cx="6263656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828">
                  <a:extLst>
                    <a:ext uri="{9D8B030D-6E8A-4147-A177-3AD203B41FA5}">
                      <a16:colId xmlns:a16="http://schemas.microsoft.com/office/drawing/2014/main" val="1316832647"/>
                    </a:ext>
                  </a:extLst>
                </a:gridCol>
                <a:gridCol w="3131828">
                  <a:extLst>
                    <a:ext uri="{9D8B030D-6E8A-4147-A177-3AD203B41FA5}">
                      <a16:colId xmlns:a16="http://schemas.microsoft.com/office/drawing/2014/main" val="2921651761"/>
                    </a:ext>
                  </a:extLst>
                </a:gridCol>
              </a:tblGrid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SPANISH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041885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dozen</a:t>
                      </a:r>
                      <a:r>
                        <a:rPr lang="es-MX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una docena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41356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half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una mitad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83204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handful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 puñado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919588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heap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 montón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176987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mouthful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 bocado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815291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pair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 par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525739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piece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 pedazo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70909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quarter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 cuarto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008022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slice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una rebanada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8159277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spoonful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una cucharada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554237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 </a:t>
                      </a:r>
                      <a:r>
                        <a:rPr lang="es-MX" sz="1600" dirty="0" err="1"/>
                        <a:t>stack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una pila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701781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err="1"/>
                        <a:t>ounce</a:t>
                      </a: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onza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495472"/>
                  </a:ext>
                </a:extLst>
              </a:tr>
              <a:tr h="31315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kilo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kilo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60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66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593</Words>
  <Application>Microsoft Office PowerPoint</Application>
  <PresentationFormat>Panorámica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5" baseType="lpstr">
      <vt:lpstr>Arial</vt:lpstr>
      <vt:lpstr>Bahnschrift Light</vt:lpstr>
      <vt:lpstr>Bauhaus 93</vt:lpstr>
      <vt:lpstr>Bodoni MT Black</vt:lpstr>
      <vt:lpstr>Century Gothic</vt:lpstr>
      <vt:lpstr>Courier New</vt:lpstr>
      <vt:lpstr>Ink Free</vt:lpstr>
      <vt:lpstr>Segoe Script</vt:lpstr>
      <vt:lpstr>Showcard Gothic</vt:lpstr>
      <vt:lpstr>Wingdings</vt:lpstr>
      <vt:lpstr>Wingdings 2</vt:lpstr>
      <vt:lpstr>Citable</vt:lpstr>
      <vt:lpstr>QUANTIFIERS, QUANTITIES AND CONTAINERS </vt:lpstr>
      <vt:lpstr> </vt:lpstr>
      <vt:lpstr>Many/Much</vt:lpstr>
      <vt:lpstr>Some / Any </vt:lpstr>
      <vt:lpstr>No-None</vt:lpstr>
      <vt:lpstr>A lots of/ lost of</vt:lpstr>
      <vt:lpstr>Little/ a Little</vt:lpstr>
      <vt:lpstr>Few/ a Few</vt:lpstr>
      <vt:lpstr>QUANTITIES - Cantidades </vt:lpstr>
      <vt:lpstr>Presentación de PowerPoint</vt:lpstr>
      <vt:lpstr>CONTAINERS Envases</vt:lpstr>
      <vt:lpstr>Presentación de PowerPoint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QUANTIFIERS, QUANTITIES AND CONTAINERS </dc:title>
  <dc:creator>ESTEFANIA RODRIGUEZ MARTINEZ</dc:creator>
  <cp:lastModifiedBy>ESTEFANIA RODRIGUEZ MARTINEZ</cp:lastModifiedBy>
  <cp:revision>5</cp:revision>
  <dcterms:created xsi:type="dcterms:W3CDTF">2021-03-24T04:45:37Z</dcterms:created>
  <dcterms:modified xsi:type="dcterms:W3CDTF">2021-03-24T05:54:53Z</dcterms:modified>
</cp:coreProperties>
</file>